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5" r:id="rId11"/>
    <p:sldId id="268" r:id="rId12"/>
    <p:sldId id="269" r:id="rId13"/>
    <p:sldId id="270" r:id="rId14"/>
    <p:sldId id="271" r:id="rId15"/>
    <p:sldId id="273" r:id="rId16"/>
    <p:sldId id="257" r:id="rId17"/>
    <p:sldId id="274" r:id="rId18"/>
    <p:sldId id="275" r:id="rId19"/>
    <p:sldId id="276" r:id="rId20"/>
    <p:sldId id="272" r:id="rId21"/>
    <p:sldId id="26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62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40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2C231-D947-BB63-BDF8-80D825D53A69}"/>
              </a:ext>
            </a:extLst>
          </p:cNvPr>
          <p:cNvSpPr txBox="1"/>
          <p:nvPr/>
        </p:nvSpPr>
        <p:spPr>
          <a:xfrm>
            <a:off x="1915235" y="1255590"/>
            <a:ext cx="7392538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1, 2, 3: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Laravel &amp; Architecture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Blade Template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Architecture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Middleware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3352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05502-1CB0-1E9B-8E82-61C05BB72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26" y="1638958"/>
            <a:ext cx="7419102" cy="358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F6310-BC7C-52B9-E71F-FB1FB54C0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77" y="1334380"/>
            <a:ext cx="27432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50EEB-74E1-8BE6-1C73-28768BE0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39" y="1121179"/>
            <a:ext cx="5277247" cy="523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00700-B3F1-74BF-11E6-E3A1349F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22" y="1760559"/>
            <a:ext cx="8178836" cy="25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BCFC9-349E-6587-8A4A-3D0BE389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78" y="889788"/>
            <a:ext cx="8338480" cy="469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1E5C7-864A-71B1-2726-57FD870FD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39" y="1121179"/>
            <a:ext cx="5277247" cy="5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963E6-4700-DF09-7D01-41B2916A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32" y="1033703"/>
            <a:ext cx="3279104" cy="580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96CE8-6D0E-495D-17F9-5BDC2BDF3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62" y="1670228"/>
            <a:ext cx="4626242" cy="3700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3D89E-E36E-F0C1-BD6F-CAD57706D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6" y="2362885"/>
            <a:ext cx="4459458" cy="2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2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970A-622B-6B03-3E2E-A47C80604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20" y="1064485"/>
            <a:ext cx="2866440" cy="51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33F70-4586-B49E-F127-5C611CFDA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1258226"/>
            <a:ext cx="5453147" cy="3911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B719C-BC59-01A1-BBB9-5E197193C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27" y="2519097"/>
            <a:ext cx="3599305" cy="24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6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03552-8CD8-61A0-B159-25BBD2C6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58" y="1047097"/>
            <a:ext cx="7932534" cy="37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202AC-A635-F93D-6945-B78498DFD001}"/>
              </a:ext>
            </a:extLst>
          </p:cNvPr>
          <p:cNvSpPr txBox="1"/>
          <p:nvPr/>
        </p:nvSpPr>
        <p:spPr>
          <a:xfrm>
            <a:off x="1915235" y="1255590"/>
            <a:ext cx="6450843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4, 5: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Security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Controller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Model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Crud Application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</p:spTree>
    <p:extLst>
      <p:ext uri="{BB962C8B-B14F-4D97-AF65-F5344CB8AC3E}">
        <p14:creationId xmlns:p14="http://schemas.microsoft.com/office/powerpoint/2010/main" val="186289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B112-AD5D-7DF7-9CCF-1D6BC4F3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13" y="1200294"/>
            <a:ext cx="4806296" cy="469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B49A7-03D2-BAE5-DC7C-155358E4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1" y="967193"/>
            <a:ext cx="8060357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24009-C162-773C-8457-1CA9F435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1" y="887102"/>
            <a:ext cx="8299939" cy="46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8D532-5D9F-E5E1-6B33-8317D4B4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84" y="1274784"/>
            <a:ext cx="4543425" cy="97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AA6F6-1090-D2D6-0727-4FB0D0046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44" y="2614465"/>
            <a:ext cx="3736453" cy="438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B89AD-7E73-0DC3-BD6D-4CEC5C4A3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18" y="3198401"/>
            <a:ext cx="8104510" cy="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7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D2B6E-D9CD-03EA-B452-F9D7A5941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32" y="971659"/>
            <a:ext cx="1829875" cy="479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F8166-EBFD-002D-4D14-DD0706DA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559" y="1597061"/>
            <a:ext cx="7354008" cy="41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C25FA-12A4-4024-90D1-847C80CA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23" y="1770524"/>
            <a:ext cx="3858742" cy="2377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6B591-C0BB-204E-9E9F-F33E2E4DC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65" y="1723582"/>
            <a:ext cx="4505618" cy="2471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31FD1E-F227-033E-EF76-0679417D3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53" y="1104316"/>
            <a:ext cx="35528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9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1F7F4-6712-5AD2-1A27-98AD17286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53" y="977704"/>
            <a:ext cx="3552825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5F715-A3AE-9C9B-AC82-52C5EB9BF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53" y="1508133"/>
            <a:ext cx="8144095" cy="2290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BCE99-3CF0-CFB6-8490-6EC374D34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53" y="3840510"/>
            <a:ext cx="1857375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5D117-9CDB-4025-4238-91509426B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35" y="4217299"/>
            <a:ext cx="7866296" cy="16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0143F-51CB-09CA-1FF6-FBC5939FD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73" y="1119087"/>
            <a:ext cx="8292485" cy="36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4C14C-95E5-BC84-E739-19A1B45B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97" y="967192"/>
            <a:ext cx="7935811" cy="2310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7C50D-FD6C-6A6F-9094-F1ADB7E8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8" y="3334043"/>
            <a:ext cx="7346221" cy="25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1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280DE-E506-0591-FE7E-3B8073BF2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0" y="967193"/>
            <a:ext cx="3074468" cy="59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27AD3-BB33-AF91-03DE-3B42C7DDD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79" y="1394169"/>
            <a:ext cx="8110951" cy="4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4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56339-4C0E-2748-4814-138C8401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7" y="613250"/>
            <a:ext cx="9104430" cy="512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EBCC5-1F49-F1B2-F48C-4F859319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98" y="3026818"/>
            <a:ext cx="6889561" cy="38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9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46655-BE7C-A59E-AB83-B5F2A4DA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02" y="711356"/>
            <a:ext cx="8405526" cy="47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9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2813-5797-7AFA-0390-04B3AFE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67" y="414055"/>
            <a:ext cx="8633723" cy="486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9B265-F9F8-D4CC-3637-85D3B7BF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15" y="3286125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7F433-4E77-02E8-678D-463F4D7FC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86" y="791312"/>
            <a:ext cx="8361285" cy="47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B5C43-DF63-A541-BB28-E1C003ED0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7" y="1069145"/>
            <a:ext cx="8128968" cy="41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1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3531B-B104-BBF1-C8B2-5BF9E09E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46" y="830830"/>
            <a:ext cx="8461271" cy="47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956F6-2BCF-0632-A21F-065D48746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22" y="458503"/>
            <a:ext cx="9054467" cy="50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9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7658B-EE2E-DBF3-F849-5C24D4D8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13" y="742158"/>
            <a:ext cx="8450759" cy="47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3F94D-A413-2595-48E3-F8945E30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53" y="981261"/>
            <a:ext cx="4712447" cy="398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8D032-B58E-DC2F-BC0A-63913DF3C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35" y="1532213"/>
            <a:ext cx="7895478" cy="1083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8BCEF-4318-4A18-4994-1EB0018FB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52" y="2730012"/>
            <a:ext cx="4608587" cy="487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9F2B6-B732-C375-F43A-B33F34219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35" y="3378400"/>
            <a:ext cx="3883912" cy="24477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749F96-3325-B465-1BB7-E95B0588F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18" y="2956848"/>
            <a:ext cx="2550242" cy="31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B0E2A-408F-7963-1727-45798E41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42" y="1079737"/>
            <a:ext cx="6721634" cy="47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395B0-B9A5-8E43-BDEF-7A2EA729E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22" y="1679371"/>
            <a:ext cx="5639116" cy="22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2CDEA-4EE1-ECAA-BEB6-DDB2AD06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55" y="1087109"/>
            <a:ext cx="4894491" cy="52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7693E-2179-7C3A-DE4E-9EFE9B77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55" y="1640143"/>
            <a:ext cx="5878735" cy="1400359"/>
          </a:xfrm>
          <a:prstGeom prst="rect">
            <a:avLst/>
          </a:prstGeom>
        </p:spPr>
      </p:pic>
      <p:pic>
        <p:nvPicPr>
          <p:cNvPr id="1026" name="Picture 2" descr="Directory Structure Of Laravel Application - DevOpsSchool.com">
            <a:extLst>
              <a:ext uri="{FF2B5EF4-FFF2-40B4-BE49-F238E27FC236}">
                <a16:creationId xmlns:a16="http://schemas.microsoft.com/office/drawing/2014/main" id="{0138C670-AE7A-9297-2BF3-9296DBA5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48" y="2028503"/>
            <a:ext cx="2527495" cy="40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3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BC6AE-21B8-547F-3480-95DDC201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4" y="1171181"/>
            <a:ext cx="2376317" cy="87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F42BD7-9ADF-FD61-1A43-B67E4D7C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7" y="2216299"/>
            <a:ext cx="3309534" cy="2320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800FD-0600-F044-4722-236BEAAAC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86" y="2145958"/>
            <a:ext cx="4842144" cy="25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1810C-B15B-2E87-A5A5-8FB453B1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28" y="1107873"/>
            <a:ext cx="1539441" cy="51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29D72-6D6C-25D6-26C5-1C4C7D84F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35" y="1723172"/>
            <a:ext cx="4967180" cy="25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752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#9,#10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6BDD-9CE3-25AC-7B74-CCF817DC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3" y="844114"/>
            <a:ext cx="7994858" cy="45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05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1352</TotalTime>
  <Words>326</Words>
  <Application>Microsoft Office PowerPoint</Application>
  <PresentationFormat>Widescreen</PresentationFormat>
  <Paragraphs>108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 Academy 72</dc:creator>
  <cp:lastModifiedBy>Aamir Latif</cp:lastModifiedBy>
  <cp:revision>19</cp:revision>
  <dcterms:created xsi:type="dcterms:W3CDTF">2024-02-12T06:36:04Z</dcterms:created>
  <dcterms:modified xsi:type="dcterms:W3CDTF">2024-05-12T19:22:55Z</dcterms:modified>
</cp:coreProperties>
</file>